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_rels/slide1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presProps" Target="presProps.xml"/>
</Relationships>
</file>

<file path=ppt/media/image1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正方形/長方形 1"/>
          <p:cNvSpPr/>
          <p:nvPr/>
        </p:nvSpPr>
        <p:spPr>
          <a:xfrm>
            <a:off x="376920" y="1482840"/>
            <a:ext cx="2122920" cy="6382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20000"/>
              </a:lnSpc>
            </a:pPr>
            <a:r>
              <a:rPr b="1" lang="ja-JP" sz="2400" spc="-1" strike="noStrike">
                <a:solidFill>
                  <a:schemeClr val="accent3"/>
                </a:solidFill>
                <a:latin typeface="游ゴシック"/>
                <a:ea typeface="游ゴシック"/>
              </a:rPr>
              <a:t>氏名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テキスト ボックス 2"/>
          <p:cNvSpPr/>
          <p:nvPr/>
        </p:nvSpPr>
        <p:spPr>
          <a:xfrm>
            <a:off x="376920" y="293760"/>
            <a:ext cx="2782080" cy="82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20000"/>
              </a:lnSpc>
            </a:pPr>
            <a:r>
              <a:rPr b="1" lang="ja-JP" sz="4000" spc="-1" strike="noStrike">
                <a:solidFill>
                  <a:schemeClr val="accent3"/>
                </a:solidFill>
                <a:latin typeface="游ゴシック"/>
                <a:ea typeface="游ゴシック"/>
              </a:rPr>
              <a:t>自己紹介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正方形/長方形 4"/>
          <p:cNvSpPr/>
          <p:nvPr/>
        </p:nvSpPr>
        <p:spPr>
          <a:xfrm>
            <a:off x="376920" y="2275200"/>
            <a:ext cx="2122920" cy="6382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20000"/>
              </a:lnSpc>
            </a:pPr>
            <a:r>
              <a:rPr b="1" lang="ja-JP" sz="2400" spc="-1" strike="noStrike">
                <a:solidFill>
                  <a:schemeClr val="accent3"/>
                </a:solidFill>
                <a:latin typeface="游ゴシック"/>
                <a:ea typeface="游ゴシック"/>
              </a:rPr>
              <a:t>所属部署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正方形/長方形 5"/>
          <p:cNvSpPr/>
          <p:nvPr/>
        </p:nvSpPr>
        <p:spPr>
          <a:xfrm>
            <a:off x="376920" y="3871440"/>
            <a:ext cx="2122920" cy="12495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20000"/>
              </a:lnSpc>
            </a:pPr>
            <a:r>
              <a:rPr b="1" lang="ja-JP" sz="2400" spc="-1" strike="noStrike">
                <a:solidFill>
                  <a:schemeClr val="accent3"/>
                </a:solidFill>
                <a:latin typeface="游ゴシック"/>
                <a:ea typeface="游ゴシック"/>
              </a:rPr>
              <a:t>キャッチフレーズ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正方形/長方形 6"/>
          <p:cNvSpPr/>
          <p:nvPr/>
        </p:nvSpPr>
        <p:spPr>
          <a:xfrm>
            <a:off x="360720" y="5472000"/>
            <a:ext cx="2122920" cy="12495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20000"/>
              </a:lnSpc>
            </a:pPr>
            <a:r>
              <a:rPr b="1" lang="ja-JP" sz="2400" spc="-1" strike="noStrike">
                <a:solidFill>
                  <a:schemeClr val="accent3"/>
                </a:solidFill>
                <a:latin typeface="游ゴシック"/>
                <a:ea typeface="游ゴシック"/>
              </a:rPr>
              <a:t>趣味、特技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正方形/長方形 7"/>
          <p:cNvSpPr/>
          <p:nvPr/>
        </p:nvSpPr>
        <p:spPr>
          <a:xfrm>
            <a:off x="376920" y="3073320"/>
            <a:ext cx="2122920" cy="6382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20000"/>
              </a:lnSpc>
            </a:pPr>
            <a:r>
              <a:rPr b="1" lang="ja-JP" sz="2400" spc="-1" strike="noStrike">
                <a:solidFill>
                  <a:schemeClr val="accent3"/>
                </a:solidFill>
                <a:latin typeface="游ゴシック"/>
                <a:ea typeface="游ゴシック"/>
              </a:rPr>
              <a:t>出身地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テキスト ボックス 8"/>
          <p:cNvSpPr/>
          <p:nvPr/>
        </p:nvSpPr>
        <p:spPr>
          <a:xfrm>
            <a:off x="2692440" y="1543680"/>
            <a:ext cx="5047560" cy="529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20000"/>
              </a:lnSpc>
            </a:pPr>
            <a:r>
              <a:rPr b="0" lang="ja-JP" sz="2400" spc="-1" strike="noStrike">
                <a:solidFill>
                  <a:srgbClr val="595959"/>
                </a:solidFill>
                <a:latin typeface="游ゴシック"/>
                <a:ea typeface="游ゴシック"/>
              </a:rPr>
              <a:t>佐々木 明仁      </a:t>
            </a:r>
            <a:r>
              <a:rPr b="0" lang="en-US" sz="2400" spc="-1" strike="noStrike">
                <a:solidFill>
                  <a:srgbClr val="595959"/>
                </a:solidFill>
                <a:latin typeface="游ゴシック"/>
                <a:ea typeface="游ゴシック"/>
              </a:rPr>
              <a:t>Akihito Sasaki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テキスト ボックス 9"/>
          <p:cNvSpPr/>
          <p:nvPr/>
        </p:nvSpPr>
        <p:spPr>
          <a:xfrm>
            <a:off x="2692440" y="2372040"/>
            <a:ext cx="4862160" cy="5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20000"/>
              </a:lnSpc>
            </a:pPr>
            <a:r>
              <a:rPr b="0" lang="en-US" sz="2400" spc="-1" strike="noStrike">
                <a:solidFill>
                  <a:srgbClr val="595959"/>
                </a:solidFill>
                <a:latin typeface="游ゴシック"/>
                <a:ea typeface="游ゴシック"/>
              </a:rPr>
              <a:t>DX</a:t>
            </a:r>
            <a:r>
              <a:rPr b="0" lang="ja-JP" sz="2400" spc="-1" strike="noStrike">
                <a:solidFill>
                  <a:srgbClr val="595959"/>
                </a:solidFill>
                <a:latin typeface="游ゴシック"/>
                <a:ea typeface="游ゴシック"/>
              </a:rPr>
              <a:t>事業戦略アドバイザ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テキスト ボックス 10"/>
          <p:cNvSpPr/>
          <p:nvPr/>
        </p:nvSpPr>
        <p:spPr>
          <a:xfrm>
            <a:off x="2692440" y="3102120"/>
            <a:ext cx="4266360" cy="52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20000"/>
              </a:lnSpc>
            </a:pPr>
            <a:r>
              <a:rPr b="0" lang="ja-JP" sz="2400" spc="-1" strike="noStrike">
                <a:solidFill>
                  <a:srgbClr val="595959"/>
                </a:solidFill>
                <a:latin typeface="游ゴシック"/>
                <a:ea typeface="游ゴシック"/>
              </a:rPr>
              <a:t>東京都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テキスト ボックス 11"/>
          <p:cNvSpPr/>
          <p:nvPr/>
        </p:nvSpPr>
        <p:spPr>
          <a:xfrm>
            <a:off x="2700000" y="3840120"/>
            <a:ext cx="7199640" cy="191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20000"/>
              </a:lnSpc>
            </a:pPr>
            <a:r>
              <a:rPr b="0" lang="ja-JP" sz="2000" spc="-1" strike="noStrike">
                <a:solidFill>
                  <a:srgbClr val="595959"/>
                </a:solidFill>
                <a:latin typeface="游ゴシック"/>
                <a:ea typeface="游ゴシック"/>
              </a:rPr>
              <a:t>常に７割り（良い意味で適当）</a:t>
            </a:r>
            <a:br>
              <a:rPr sz="2000"/>
            </a:br>
            <a:r>
              <a:rPr b="0" lang="ja-JP" sz="2000" spc="-1" strike="noStrike">
                <a:solidFill>
                  <a:srgbClr val="595959"/>
                </a:solidFill>
                <a:latin typeface="游ゴシック"/>
                <a:ea typeface="游ゴシック"/>
              </a:rPr>
              <a:t>アントニオ猪木「道」</a:t>
            </a:r>
            <a:br>
              <a:rPr sz="2000"/>
            </a:br>
            <a:r>
              <a:rPr b="0" lang="ja-JP" sz="2000" spc="-1" strike="noStrike">
                <a:solidFill>
                  <a:srgbClr val="595959"/>
                </a:solidFill>
                <a:latin typeface="游ゴシック"/>
                <a:ea typeface="游ゴシック"/>
              </a:rPr>
              <a:t>「この道を行けばどうなるものか。 危ぶむなかれ、危ぶめば道はなし。 踏み出せばその一足がみちとなり、その一足が道となる。 迷わず行けよ、行けばわかるさ。」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テキスト ボックス 12"/>
          <p:cNvSpPr/>
          <p:nvPr/>
        </p:nvSpPr>
        <p:spPr>
          <a:xfrm>
            <a:off x="2728440" y="5899320"/>
            <a:ext cx="71712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20000"/>
              </a:lnSpc>
            </a:pPr>
            <a:r>
              <a:rPr b="0" lang="ja-JP" sz="2000" spc="-1" strike="noStrike">
                <a:solidFill>
                  <a:srgbClr val="595959"/>
                </a:solidFill>
                <a:latin typeface="游ゴシック"/>
                <a:ea typeface="游ゴシック"/>
              </a:rPr>
              <a:t>サーフィン、ウエイトリフティング、旅行（国内外）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9054360" y="576000"/>
            <a:ext cx="2429280" cy="323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テーマ（青緑色）">
  <a:themeElements>
    <a:clrScheme name="custom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58c4bb"/>
      </a:accent1>
      <a:accent2>
        <a:srgbClr val="ffc000"/>
      </a:accent2>
      <a:accent3>
        <a:srgbClr val="4472c4"/>
      </a:accent3>
      <a:accent4>
        <a:srgbClr val="f75c57"/>
      </a:accent4>
      <a:accent5>
        <a:srgbClr val="70ad47"/>
      </a:accent5>
      <a:accent6>
        <a:srgbClr val="ffff7d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パワポ素材テンプレート</Template>
  <TotalTime>309</TotalTime>
  <Application>LibreOffice/7.4.3.2$Windows_X86_64 LibreOffice_project/1048a8393ae2eeec98dff31b5c133c5f1d08b890</Application>
  <AppVersion>15.0000</AppVersion>
  <Words>346</Words>
  <Paragraphs>126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2022-06-15T01:09:15Z</dcterms:created>
  <dc:creator>?? ??</dc:creator>
  <dc:description/>
  <dc:language>ja-JP</dc:language>
  <cp:lastModifiedBy/>
  <dcterms:modified xsi:type="dcterms:W3CDTF">2023-04-11T10:13:28Z</dcterms:modified>
  <cp:revision>23</cp:revision>
  <dc:subject/>
  <dc:title>PowerPoint プレゼンテーション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ワイド画面</vt:lpwstr>
  </property>
  <property fmtid="{D5CDD505-2E9C-101B-9397-08002B2CF9AE}" pid="3" name="Slides">
    <vt:i4>10</vt:i4>
  </property>
</Properties>
</file>